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40" r:id="rId2"/>
    <p:sldId id="256" r:id="rId3"/>
    <p:sldId id="325" r:id="rId4"/>
    <p:sldId id="263" r:id="rId5"/>
    <p:sldId id="275" r:id="rId6"/>
    <p:sldId id="323" r:id="rId7"/>
    <p:sldId id="321" r:id="rId8"/>
    <p:sldId id="287" r:id="rId9"/>
    <p:sldId id="324" r:id="rId10"/>
    <p:sldId id="322" r:id="rId11"/>
    <p:sldId id="265" r:id="rId12"/>
    <p:sldId id="262" r:id="rId13"/>
    <p:sldId id="341" r:id="rId14"/>
    <p:sldId id="298" r:id="rId15"/>
    <p:sldId id="314" r:id="rId16"/>
    <p:sldId id="326" r:id="rId17"/>
    <p:sldId id="297" r:id="rId18"/>
    <p:sldId id="296" r:id="rId19"/>
    <p:sldId id="311" r:id="rId20"/>
    <p:sldId id="313" r:id="rId21"/>
    <p:sldId id="295" r:id="rId22"/>
    <p:sldId id="276" r:id="rId23"/>
    <p:sldId id="293" r:id="rId24"/>
    <p:sldId id="301" r:id="rId25"/>
    <p:sldId id="338" r:id="rId26"/>
    <p:sldId id="299" r:id="rId27"/>
    <p:sldId id="288" r:id="rId28"/>
    <p:sldId id="285" r:id="rId29"/>
    <p:sldId id="284" r:id="rId30"/>
    <p:sldId id="342" r:id="rId31"/>
    <p:sldId id="316" r:id="rId32"/>
    <p:sldId id="261" r:id="rId33"/>
    <p:sldId id="291" r:id="rId34"/>
    <p:sldId id="286" r:id="rId35"/>
    <p:sldId id="274" r:id="rId36"/>
    <p:sldId id="315" r:id="rId37"/>
    <p:sldId id="264" r:id="rId38"/>
    <p:sldId id="267" r:id="rId39"/>
    <p:sldId id="258" r:id="rId40"/>
    <p:sldId id="343" r:id="rId41"/>
    <p:sldId id="304" r:id="rId42"/>
    <p:sldId id="310" r:id="rId43"/>
    <p:sldId id="292" r:id="rId44"/>
    <p:sldId id="278" r:id="rId45"/>
    <p:sldId id="332" r:id="rId46"/>
    <p:sldId id="334" r:id="rId47"/>
    <p:sldId id="333" r:id="rId48"/>
    <p:sldId id="328" r:id="rId49"/>
    <p:sldId id="308" r:id="rId50"/>
    <p:sldId id="305" r:id="rId51"/>
    <p:sldId id="336" r:id="rId52"/>
    <p:sldId id="302" r:id="rId53"/>
    <p:sldId id="330" r:id="rId54"/>
    <p:sldId id="331" r:id="rId55"/>
    <p:sldId id="279" r:id="rId56"/>
    <p:sldId id="335" r:id="rId57"/>
    <p:sldId id="312" r:id="rId58"/>
    <p:sldId id="309" r:id="rId59"/>
    <p:sldId id="307" r:id="rId60"/>
    <p:sldId id="329" r:id="rId61"/>
    <p:sldId id="306" r:id="rId62"/>
    <p:sldId id="344" r:id="rId63"/>
    <p:sldId id="271" r:id="rId64"/>
    <p:sldId id="273" r:id="rId65"/>
    <p:sldId id="268" r:id="rId66"/>
    <p:sldId id="269" r:id="rId67"/>
    <p:sldId id="270" r:id="rId68"/>
    <p:sldId id="266" r:id="rId69"/>
    <p:sldId id="272" r:id="rId70"/>
    <p:sldId id="277" r:id="rId71"/>
    <p:sldId id="260" r:id="rId72"/>
    <p:sldId id="280" r:id="rId73"/>
    <p:sldId id="281" r:id="rId74"/>
    <p:sldId id="282" r:id="rId75"/>
    <p:sldId id="289" r:id="rId76"/>
    <p:sldId id="290" r:id="rId77"/>
    <p:sldId id="294" r:id="rId78"/>
    <p:sldId id="300" r:id="rId79"/>
    <p:sldId id="303" r:id="rId80"/>
    <p:sldId id="317" r:id="rId81"/>
    <p:sldId id="318" r:id="rId82"/>
    <p:sldId id="319" r:id="rId83"/>
    <p:sldId id="320" r:id="rId84"/>
    <p:sldId id="327" r:id="rId85"/>
    <p:sldId id="337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1757" y="670249"/>
            <a:ext cx="10984300" cy="276652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United States Citizenship exam review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Damonte ranch high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of the following is a us territory?</a:t>
            </a:r>
            <a:br>
              <a:rPr lang="en-US" dirty="0" smtClean="0"/>
            </a:br>
            <a:r>
              <a:rPr lang="en-US" dirty="0" smtClean="0"/>
              <a:t>Cuba</a:t>
            </a:r>
            <a:br>
              <a:rPr lang="en-US" dirty="0" smtClean="0"/>
            </a:br>
            <a:r>
              <a:rPr lang="en-US" dirty="0" err="1" smtClean="0"/>
              <a:t>guam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Hawaii</a:t>
            </a:r>
            <a:br>
              <a:rPr lang="en-US" dirty="0" smtClean="0"/>
            </a:br>
            <a:r>
              <a:rPr lang="en-US" dirty="0" smtClean="0"/>
              <a:t>panama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guam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967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two longest rivers in the united states?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Mississippi and </a:t>
            </a:r>
            <a:r>
              <a:rPr lang="en-US" sz="3200" dirty="0" err="1" smtClean="0"/>
              <a:t>missouri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9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date of independence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July 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35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1757" y="670249"/>
            <a:ext cx="10984300" cy="276652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Constitution and amendments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call a change to the constitution?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amendment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830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exclusive powers to the states?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/>
              <a:t>Set up elections, establish local courts, provide education, provide safety services, ratify amendments, establish local governments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029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freedom of religion guarantee?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Citizens may choose their religion</a:t>
            </a:r>
          </a:p>
          <a:p>
            <a:r>
              <a:rPr lang="en-US" sz="4400" dirty="0" smtClean="0"/>
              <a:t>Freedom to practice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904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first three words in the constitution?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the people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35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constitution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Defines government and establishes the framework and organization of government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0102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exclusive federal powers?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 fontScale="92500"/>
          </a:bodyPr>
          <a:lstStyle/>
          <a:p>
            <a:r>
              <a:rPr lang="en-US" sz="4400" dirty="0" smtClean="0"/>
              <a:t>Coin money, declare war, make treaties, control interstate commerce, raise an army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607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1757" y="670249"/>
            <a:ext cx="10984300" cy="276652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Geography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old must you be to vote?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18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530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supreme law of the land?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constitution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48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deadline for filing federal income taxes?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April 15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892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first amendment rights?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Press, assembly, religion, speech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5497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amendments are in the constitution?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27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347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amendments increased the voting population in </a:t>
            </a:r>
            <a:r>
              <a:rPr lang="en-US" dirty="0" err="1" smtClean="0"/>
              <a:t>america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15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-All Males regardless of race</a:t>
            </a:r>
          </a:p>
          <a:p>
            <a:r>
              <a:rPr lang="en-US" sz="4400" dirty="0" smtClean="0"/>
              <a:t>19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-Women</a:t>
            </a:r>
          </a:p>
          <a:p>
            <a:r>
              <a:rPr lang="en-US" sz="4400" dirty="0" smtClean="0"/>
              <a:t>26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-18 year olds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call the first 10 amendment to the constitution?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Bill of rights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671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one promise made when becoming a citizen of the us?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To defend the constitution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075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was the constitution written?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1787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37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at the constitutional convention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Wrote the constitution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5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capitol of the united states?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Washington </a:t>
            </a:r>
            <a:r>
              <a:rPr lang="en-US" sz="4400" dirty="0" err="1" smtClean="0"/>
              <a:t>d.c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5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1757" y="670249"/>
            <a:ext cx="10984300" cy="276652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Famous American leaders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the president during the great depression and </a:t>
            </a:r>
            <a:r>
              <a:rPr lang="en-US" dirty="0" err="1" smtClean="0"/>
              <a:t>wwII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Franklin </a:t>
            </a:r>
            <a:r>
              <a:rPr lang="en-US" sz="4400" dirty="0" err="1" smtClean="0"/>
              <a:t>roosevelt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87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war was Abraham Lincoln involved in?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Civil war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76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president during </a:t>
            </a:r>
            <a:r>
              <a:rPr lang="en-US" dirty="0" err="1" smtClean="0"/>
              <a:t>wwi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Woodrow </a:t>
            </a:r>
            <a:r>
              <a:rPr lang="en-US" sz="4400" dirty="0" err="1" smtClean="0"/>
              <a:t>wilson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02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the oldest member at the constitutional convention?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Benjamin Franklin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012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</a:t>
            </a:r>
            <a:r>
              <a:rPr lang="en-US" dirty="0" err="1" smtClean="0"/>
              <a:t>susan</a:t>
            </a:r>
            <a:r>
              <a:rPr lang="en-US" dirty="0" smtClean="0"/>
              <a:t> b Anthony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Fought for women's rights (voting)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8009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authors of the federalist papers?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John jay, alexander Hamilton and </a:t>
            </a:r>
            <a:r>
              <a:rPr lang="en-US" sz="4400" dirty="0" err="1" smtClean="0"/>
              <a:t>james</a:t>
            </a:r>
            <a:r>
              <a:rPr lang="en-US" sz="4400" dirty="0" smtClean="0"/>
              <a:t> </a:t>
            </a:r>
            <a:r>
              <a:rPr lang="en-US" sz="4400" dirty="0" err="1" smtClean="0"/>
              <a:t>madison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martin </a:t>
            </a:r>
            <a:r>
              <a:rPr lang="en-US" dirty="0" err="1" smtClean="0"/>
              <a:t>luther</a:t>
            </a:r>
            <a:r>
              <a:rPr lang="en-US" dirty="0" smtClean="0"/>
              <a:t> king </a:t>
            </a:r>
            <a:r>
              <a:rPr lang="en-US" dirty="0" err="1" smtClean="0"/>
              <a:t>jr.</a:t>
            </a:r>
            <a:r>
              <a:rPr lang="en-US" dirty="0" smtClean="0"/>
              <a:t>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Fought for civil rights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731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wrote the declaration of independence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Thomas Jefferson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124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was the first president of the united states also referred to as the father of our country?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George </a:t>
            </a:r>
            <a:r>
              <a:rPr lang="en-US" sz="3600" dirty="0" err="1" smtClean="0"/>
              <a:t>washington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137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ocean is on the east coast of the united states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Atlantic ocean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33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1757" y="670249"/>
            <a:ext cx="10984300" cy="276652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3 branches of government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531" y="3526229"/>
            <a:ext cx="9755187" cy="550333"/>
          </a:xfrm>
        </p:spPr>
        <p:txBody>
          <a:bodyPr/>
          <a:lstStyle/>
          <a:p>
            <a:r>
              <a:rPr lang="en-US" dirty="0" smtClean="0"/>
              <a:t>Part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three branches of government?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Legislative, judicial, executive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26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president and </a:t>
            </a:r>
            <a:r>
              <a:rPr lang="en-US" dirty="0" err="1" smtClean="0"/>
              <a:t>vp</a:t>
            </a:r>
            <a:r>
              <a:rPr lang="en-US" dirty="0" smtClean="0"/>
              <a:t> can no longer serve who becomes the president?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speaker of the house of representatives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37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stops one branch from becoming to powerful?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Checks and balances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0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 charge 0f the executive branch in </a:t>
            </a:r>
            <a:r>
              <a:rPr lang="en-US" dirty="0" err="1" smtClean="0"/>
              <a:t>america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president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515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determines how many representatives each state receives?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Population of the state or congressional districts which is also determined by population.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920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month is the election day for the president?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november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4086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long is one term for a president?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4 years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27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us senators are there?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100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46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signs bills into laws?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president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622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statue of liberty located?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New </a:t>
            </a:r>
            <a:r>
              <a:rPr lang="en-US" sz="4400" dirty="0" err="1" smtClean="0"/>
              <a:t>york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999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makes federal laws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congress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44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justices are on the supreme court?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9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75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veto a bill?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president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22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long is a us representatives term?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2 years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4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does a senator represent?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All the citizens from the state they were elected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85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 charge of determining whether or not a law goes against the constitution?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judicial branch or the courts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90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would we call the secretary of the treasury and the secretary of homeland security and secretary of state?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Presidents cabinet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98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considered the commander in chief?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President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482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highest court in the land?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Supreme court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32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becomes president if he/she can no longer perform the duties?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Vice-president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4301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state borders Canada?</a:t>
            </a:r>
            <a:br>
              <a:rPr lang="en-US" dirty="0" smtClean="0"/>
            </a:br>
            <a:r>
              <a:rPr lang="en-US" dirty="0" smtClean="0"/>
              <a:t>Alaska</a:t>
            </a:r>
            <a:br>
              <a:rPr lang="en-US" dirty="0" smtClean="0"/>
            </a:br>
            <a:r>
              <a:rPr lang="en-US" dirty="0" smtClean="0"/>
              <a:t>Connecticut</a:t>
            </a:r>
            <a:br>
              <a:rPr lang="en-US" dirty="0" smtClean="0"/>
            </a:br>
            <a:r>
              <a:rPr lang="en-US" dirty="0" smtClean="0"/>
              <a:t>Oregon</a:t>
            </a:r>
            <a:br>
              <a:rPr lang="en-US" dirty="0" smtClean="0"/>
            </a:br>
            <a:r>
              <a:rPr lang="en-US" dirty="0" err="1" smtClean="0"/>
              <a:t>wisconsin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alaska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758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representatives are in the house?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435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910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two branches of congress?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House of representatives and senate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60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31757" y="670249"/>
            <a:ext cx="10984300" cy="2766528"/>
          </a:xfrm>
        </p:spPr>
        <p:txBody>
          <a:bodyPr>
            <a:normAutofit/>
          </a:bodyPr>
          <a:lstStyle/>
          <a:p>
            <a:r>
              <a:rPr lang="en-US" sz="7200" dirty="0" smtClean="0"/>
              <a:t>United States History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one reason the colonists came to </a:t>
            </a:r>
            <a:r>
              <a:rPr lang="en-US" dirty="0" err="1" smtClean="0"/>
              <a:t>america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Religious freedom and economic prosperity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947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reason that led to the civil war?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slavery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771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American flag have 13 stripes?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Represents the original 13 colonies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131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American flag have 50 stars?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One star for each state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8775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name of the national anthem?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star spangled banner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01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 colonists fight the </a:t>
            </a:r>
            <a:r>
              <a:rPr lang="en-US" dirty="0" err="1" smtClean="0"/>
              <a:t>british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High taxes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84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American war that was fought between the north and the south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Civil war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46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ocean is on the west coast of the united states?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Pacific ocean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954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three major countries did the united states fight in </a:t>
            </a:r>
            <a:r>
              <a:rPr lang="en-US" dirty="0" err="1" smtClean="0"/>
              <a:t>wwII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Germany, japan and </a:t>
            </a:r>
            <a:r>
              <a:rPr lang="en-US" sz="4400" dirty="0" err="1" smtClean="0"/>
              <a:t>italy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95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lived in America before the Europeans arrived?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Native Americans (Indians)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36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two ways that citizens can get involved in government?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 smtClean="0"/>
              <a:t>Join a party, join a movement, vote, run for office, volunteer for a campaign, join a interest group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0086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group of people were taken to America and sold as slaves?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Africans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85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was the declaration of independence adopted?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July 4, 1776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955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what age must all men register for the selective service?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18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45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emancipation proclamation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Freed the slaves in confederate states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972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war was fought from 1914-1918?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wwI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8333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three rights stated in the declaration of independence 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Life, liberty and pursuit of happiness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35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rule of law?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Everyone must follow the law.  Even the leaders of the government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2054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territory did the us buy from </a:t>
            </a:r>
            <a:r>
              <a:rPr lang="en-US" dirty="0" err="1" smtClean="0"/>
              <a:t>france</a:t>
            </a:r>
            <a:r>
              <a:rPr lang="en-US" dirty="0" smtClean="0"/>
              <a:t> in 1803?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Louisiana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73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what war was president Eisenhower a general?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WWII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30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biggest concern of the united states during the cold war?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Spread of communism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2555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movement tried to end racial discrimination in </a:t>
            </a:r>
            <a:r>
              <a:rPr lang="en-US" dirty="0" err="1" smtClean="0"/>
              <a:t>america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Civil rights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025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historical event occurred on September 11</a:t>
            </a:r>
            <a:r>
              <a:rPr lang="en-US" baseline="30000" dirty="0" smtClean="0"/>
              <a:t>th</a:t>
            </a:r>
            <a:r>
              <a:rPr lang="en-US" dirty="0" smtClean="0"/>
              <a:t> 2001?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Terrorist attacks on the united states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7035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economic system in the united states?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capitalism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23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two major political parties in </a:t>
            </a:r>
            <a:r>
              <a:rPr lang="en-US" dirty="0" err="1" smtClean="0"/>
              <a:t>america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Democrats and republicans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4701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us state borders </a:t>
            </a:r>
            <a:r>
              <a:rPr lang="en-US" dirty="0" err="1" smtClean="0"/>
              <a:t>mexico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Texas </a:t>
            </a:r>
            <a:br>
              <a:rPr lang="en-US" dirty="0" smtClean="0"/>
            </a:br>
            <a:r>
              <a:rPr lang="en-US" dirty="0" smtClean="0"/>
              <a:t>Arkansas</a:t>
            </a:r>
            <a:br>
              <a:rPr lang="en-US" dirty="0" smtClean="0"/>
            </a:br>
            <a:r>
              <a:rPr lang="en-US" dirty="0" smtClean="0"/>
              <a:t>Louisiana</a:t>
            </a:r>
            <a:br>
              <a:rPr lang="en-US" dirty="0" smtClean="0"/>
            </a:br>
            <a:r>
              <a:rPr lang="en-US" dirty="0" err="1" smtClean="0"/>
              <a:t>alabama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779" y="3465689"/>
            <a:ext cx="10394729" cy="191425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texas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556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132</TotalTime>
  <Words>1093</Words>
  <Application>Microsoft Office PowerPoint</Application>
  <PresentationFormat>Widescreen</PresentationFormat>
  <Paragraphs>173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Arial</vt:lpstr>
      <vt:lpstr>Impact</vt:lpstr>
      <vt:lpstr>Main Event</vt:lpstr>
      <vt:lpstr>United States Citizenship exam review</vt:lpstr>
      <vt:lpstr>Geography </vt:lpstr>
      <vt:lpstr>What is the capitol of the united states? </vt:lpstr>
      <vt:lpstr>What ocean is on the east coast of the united states</vt:lpstr>
      <vt:lpstr>Where is the statue of liberty located?</vt:lpstr>
      <vt:lpstr>Which state borders Canada? Alaska Connecticut Oregon wisconsin </vt:lpstr>
      <vt:lpstr>What ocean is on the west coast of the united states?</vt:lpstr>
      <vt:lpstr>What territory did the us buy from france in 1803?</vt:lpstr>
      <vt:lpstr>Which us state borders mexico? Texas  Arkansas Louisiana alabama </vt:lpstr>
      <vt:lpstr>Which of the following is a us territory? Cuba guam Hawaii panama </vt:lpstr>
      <vt:lpstr>What are the two longest rivers in the united states?</vt:lpstr>
      <vt:lpstr>What is our date of independence</vt:lpstr>
      <vt:lpstr>Constitution and amendments </vt:lpstr>
      <vt:lpstr>What do we call a change to the constitution?</vt:lpstr>
      <vt:lpstr>What are some exclusive powers to the states?</vt:lpstr>
      <vt:lpstr>What does the freedom of religion guarantee? </vt:lpstr>
      <vt:lpstr>What are the first three words in the constitution?</vt:lpstr>
      <vt:lpstr>What does the constitution do?</vt:lpstr>
      <vt:lpstr>What are some exclusive federal powers?</vt:lpstr>
      <vt:lpstr>How old must you be to vote?</vt:lpstr>
      <vt:lpstr>What is the supreme law of the land?</vt:lpstr>
      <vt:lpstr>What is the deadline for filing federal income taxes?</vt:lpstr>
      <vt:lpstr>What are your first amendment rights?</vt:lpstr>
      <vt:lpstr>How many amendments are in the constitution?</vt:lpstr>
      <vt:lpstr>What amendments increased the voting population in america? </vt:lpstr>
      <vt:lpstr>What do we call the first 10 amendment to the constitution?</vt:lpstr>
      <vt:lpstr>What is one promise made when becoming a citizen of the us?</vt:lpstr>
      <vt:lpstr>When was the constitution written?</vt:lpstr>
      <vt:lpstr>What happened at the constitutional convention ?</vt:lpstr>
      <vt:lpstr>Famous American leaders </vt:lpstr>
      <vt:lpstr>Who was the president during the great depression and wwII?</vt:lpstr>
      <vt:lpstr>Which war was Abraham Lincoln involved in?</vt:lpstr>
      <vt:lpstr>Who was president during wwi?</vt:lpstr>
      <vt:lpstr>Who was the oldest member at the constitutional convention?</vt:lpstr>
      <vt:lpstr>What did susan b Anthony do?</vt:lpstr>
      <vt:lpstr>Who are the authors of the federalist papers?</vt:lpstr>
      <vt:lpstr>What did martin luther king jr. do?</vt:lpstr>
      <vt:lpstr>Who wrote the declaration of independence</vt:lpstr>
      <vt:lpstr>Who was the first president of the united states also referred to as the father of our country?</vt:lpstr>
      <vt:lpstr>3 branches of government </vt:lpstr>
      <vt:lpstr>What are the three branches of government?</vt:lpstr>
      <vt:lpstr>If the president and vp can no longer serve who becomes the president?</vt:lpstr>
      <vt:lpstr>What stops one branch from becoming to powerful?</vt:lpstr>
      <vt:lpstr>Who is in charge 0f the executive branch in america?</vt:lpstr>
      <vt:lpstr>What determines how many representatives each state receives? </vt:lpstr>
      <vt:lpstr>What month is the election day for the president? </vt:lpstr>
      <vt:lpstr>How long is one term for a president? </vt:lpstr>
      <vt:lpstr>How many us senators are there? </vt:lpstr>
      <vt:lpstr>Who signs bills into laws?</vt:lpstr>
      <vt:lpstr>Who makes federal laws ?</vt:lpstr>
      <vt:lpstr>How many justices are on the supreme court? </vt:lpstr>
      <vt:lpstr>Who can veto a bill?</vt:lpstr>
      <vt:lpstr>How long is a us representatives term? </vt:lpstr>
      <vt:lpstr>Who does a senator represent? </vt:lpstr>
      <vt:lpstr>Who is in charge of determining whether or not a law goes against the constitution?</vt:lpstr>
      <vt:lpstr>what would we call the secretary of the treasury and the secretary of homeland security and secretary of state? </vt:lpstr>
      <vt:lpstr>Who is considered the commander in chief?</vt:lpstr>
      <vt:lpstr>What is the highest court in the land?</vt:lpstr>
      <vt:lpstr>Who becomes president if he/she can no longer perform the duties?</vt:lpstr>
      <vt:lpstr>How many representatives are in the house? </vt:lpstr>
      <vt:lpstr>What are the two branches of congress?</vt:lpstr>
      <vt:lpstr>United States History </vt:lpstr>
      <vt:lpstr>What is one reason the colonists came to america?</vt:lpstr>
      <vt:lpstr>What was the reason that led to the civil war?</vt:lpstr>
      <vt:lpstr>Why does the American flag have 13 stripes?</vt:lpstr>
      <vt:lpstr>Why does the American flag have 50 stars?</vt:lpstr>
      <vt:lpstr>What is the name of the national anthem?</vt:lpstr>
      <vt:lpstr>Why did the colonists fight the british?</vt:lpstr>
      <vt:lpstr>What is the American war that was fought between the north and the south ?</vt:lpstr>
      <vt:lpstr>What three major countries did the united states fight in wwII?</vt:lpstr>
      <vt:lpstr>Who lived in America before the Europeans arrived?</vt:lpstr>
      <vt:lpstr>What are two ways that citizens can get involved in government?</vt:lpstr>
      <vt:lpstr>What group of people were taken to America and sold as slaves?</vt:lpstr>
      <vt:lpstr>When was the declaration of independence adopted?</vt:lpstr>
      <vt:lpstr>At what age must all men register for the selective service?</vt:lpstr>
      <vt:lpstr>What did the emancipation proclamation do?</vt:lpstr>
      <vt:lpstr>What war was fought from 1914-1918?</vt:lpstr>
      <vt:lpstr>what are the three rights stated in the declaration of independence ?</vt:lpstr>
      <vt:lpstr>What is the rule of law?</vt:lpstr>
      <vt:lpstr>In what war was president Eisenhower a general?</vt:lpstr>
      <vt:lpstr>What was the biggest concern of the united states during the cold war?</vt:lpstr>
      <vt:lpstr>What movement tried to end racial discrimination in america?</vt:lpstr>
      <vt:lpstr>What historical event occurred on September 11th 2001?</vt:lpstr>
      <vt:lpstr>What is the economic system in the united states? </vt:lpstr>
      <vt:lpstr>What are the two major political parties in america? </vt:lpstr>
    </vt:vector>
  </TitlesOfParts>
  <Company>Washoe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Citizenship</dc:title>
  <dc:creator>Polson, Jon</dc:creator>
  <cp:lastModifiedBy>Polson, Jon</cp:lastModifiedBy>
  <cp:revision>16</cp:revision>
  <dcterms:created xsi:type="dcterms:W3CDTF">2017-11-30T20:09:26Z</dcterms:created>
  <dcterms:modified xsi:type="dcterms:W3CDTF">2017-12-01T23:14:25Z</dcterms:modified>
</cp:coreProperties>
</file>